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  <p:sldMasterId id="214748369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Corbel"/>
      <p:regular r:id="rId19"/>
      <p:bold r:id="rId20"/>
      <p:italic r:id="rId21"/>
      <p:boldItalic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Open Sans Medium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bold.fntdata"/><Relationship Id="rId22" Type="http://schemas.openxmlformats.org/officeDocument/2006/relationships/font" Target="fonts/Corbel-boldItalic.fntdata"/><Relationship Id="rId21" Type="http://schemas.openxmlformats.org/officeDocument/2006/relationships/font" Target="fonts/Corbel-italic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OpenSansMedium-bold.fntdata"/><Relationship Id="rId27" Type="http://schemas.openxmlformats.org/officeDocument/2006/relationships/font" Target="fonts/OpenSans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Medium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penSans-regular.fntdata"/><Relationship Id="rId30" Type="http://schemas.openxmlformats.org/officeDocument/2006/relationships/font" Target="fonts/OpenSansMedium-boldItalic.fntdata"/><Relationship Id="rId11" Type="http://schemas.openxmlformats.org/officeDocument/2006/relationships/slide" Target="slides/slide4.xml"/><Relationship Id="rId33" Type="http://schemas.openxmlformats.org/officeDocument/2006/relationships/font" Target="fonts/OpenSans-italic.fntdata"/><Relationship Id="rId10" Type="http://schemas.openxmlformats.org/officeDocument/2006/relationships/slide" Target="slides/slide3.xml"/><Relationship Id="rId32" Type="http://schemas.openxmlformats.org/officeDocument/2006/relationships/font" Target="fonts/OpenSans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Corbel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594b5f16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594b5f16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D1A5D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2838bbd88_1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2838bbd88_1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2838bbd88_0_2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2838bbd88_0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2838bbd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72838bbd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C046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72838bbd8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72838bbd8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2838bbd88_1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72838bbd88_1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2838bbd88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72838bbd88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2838bbd88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2838bbd88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72838bbd88_1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72838bbd88_1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2838bbd88_1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2838bbd88_1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2838bbd88_1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2838bbd88_1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3822" y="267339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rbel"/>
              <a:buNone/>
              <a:defRPr b="1" i="0" sz="3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92054" y="1003112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2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8393054" y="491489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521024" y="0"/>
            <a:ext cx="36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-67825" y="-67825"/>
            <a:ext cx="9262800" cy="52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- Text Heavy">
  <p:cSld name="TITLE_AND_TWO_COLUMNS_1_1_3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6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6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65700" y="1475775"/>
            <a:ext cx="8412600" cy="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365700" y="1752350"/>
            <a:ext cx="8412600" cy="15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3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4" type="subTitle"/>
          </p:nvPr>
        </p:nvSpPr>
        <p:spPr>
          <a:xfrm>
            <a:off x="365700" y="3349475"/>
            <a:ext cx="8412600" cy="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5" type="body"/>
          </p:nvPr>
        </p:nvSpPr>
        <p:spPr>
          <a:xfrm>
            <a:off x="365700" y="3626050"/>
            <a:ext cx="84126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itle - Color">
  <p:cSld name="TITLE_AND_TWO_COLUMNS_1_1_3_1_1_1_1_1_5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5" name="Google Shape;75;p17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" name="Google Shape;79;p17"/>
          <p:cNvSpPr/>
          <p:nvPr>
            <p:ph idx="2" type="pic"/>
          </p:nvPr>
        </p:nvSpPr>
        <p:spPr>
          <a:xfrm>
            <a:off x="1828800" y="1201513"/>
            <a:ext cx="5486400" cy="3657600"/>
          </a:xfrm>
          <a:prstGeom prst="roundRect">
            <a:avLst>
              <a:gd fmla="val 15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Intro Centered - Product">
  <p:cSld name="TITLE_1_3_2">
    <p:bg>
      <p:bgPr>
        <a:solidFill>
          <a:schemeClr val="accen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2192850" y="2549025"/>
            <a:ext cx="4758300" cy="2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2193319" y="2136000"/>
            <a:ext cx="47571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b="1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584" y="1332257"/>
            <a:ext cx="167083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 - Half &amp; Half - Color">
  <p:cSld name="TITLE_AND_TWO_COLUMNS_1_1_3_1_1_1_1_1_3">
    <p:bg>
      <p:bgPr>
        <a:solidFill>
          <a:schemeClr val="accen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365700" y="420624"/>
            <a:ext cx="3840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365700" y="1003950"/>
            <a:ext cx="3840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 SemiBold"/>
              <a:buChar char="●"/>
              <a:defRPr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4" name="Google Shape;94;p19"/>
          <p:cNvSpPr/>
          <p:nvPr>
            <p:ph idx="2" type="pic"/>
          </p:nvPr>
        </p:nvSpPr>
        <p:spPr>
          <a:xfrm>
            <a:off x="5033400" y="742950"/>
            <a:ext cx="3657600" cy="3657600"/>
          </a:xfrm>
          <a:prstGeom prst="roundRect">
            <a:avLst>
              <a:gd fmla="val 1576" name="adj"/>
            </a:avLst>
          </a:prstGeom>
          <a:noFill/>
          <a:ln>
            <a:noFill/>
          </a:ln>
        </p:spPr>
      </p:sp>
      <p:sp>
        <p:nvSpPr>
          <p:cNvPr id="95" name="Google Shape;95;p19"/>
          <p:cNvSpPr txBox="1"/>
          <p:nvPr>
            <p:ph idx="3" type="body"/>
          </p:nvPr>
        </p:nvSpPr>
        <p:spPr>
          <a:xfrm>
            <a:off x="365700" y="1604787"/>
            <a:ext cx="3840600" cy="28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6" name="Google Shape;9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 flipH="1" rot="10800000">
            <a:off x="-25100" y="5110750"/>
            <a:ext cx="45972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 flipH="1" rot="10800000">
            <a:off x="4572000" y="5110750"/>
            <a:ext cx="4619400" cy="47100"/>
          </a:xfrm>
          <a:prstGeom prst="rect">
            <a:avLst/>
          </a:prstGeom>
          <a:solidFill>
            <a:srgbClr val="555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ock - Half &amp; Half - White">
  <p:cSld name="TITLE_AND_TWO_COLUMNS_1_1_3_1_1_1_1_1_4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4575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20"/>
          <p:cNvSpPr txBox="1"/>
          <p:nvPr>
            <p:ph type="title"/>
          </p:nvPr>
        </p:nvSpPr>
        <p:spPr>
          <a:xfrm>
            <a:off x="365700" y="420624"/>
            <a:ext cx="3840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5506A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5550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20"/>
          <p:cNvSpPr/>
          <p:nvPr/>
        </p:nvSpPr>
        <p:spPr>
          <a:xfrm flipH="1" rot="10800000">
            <a:off x="-25100" y="5110750"/>
            <a:ext cx="45972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flipH="1" rot="10800000">
            <a:off x="4572000" y="5110750"/>
            <a:ext cx="4619400" cy="47100"/>
          </a:xfrm>
          <a:prstGeom prst="rect">
            <a:avLst/>
          </a:prstGeom>
          <a:solidFill>
            <a:srgbClr val="5550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>
            <p:ph idx="2" type="pic"/>
          </p:nvPr>
        </p:nvSpPr>
        <p:spPr>
          <a:xfrm>
            <a:off x="5033400" y="742950"/>
            <a:ext cx="3657600" cy="3657600"/>
          </a:xfrm>
          <a:prstGeom prst="roundRect">
            <a:avLst>
              <a:gd fmla="val 1576" name="adj"/>
            </a:avLst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365700" y="1003950"/>
            <a:ext cx="3840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 SemiBold"/>
              <a:buChar char="●"/>
              <a:defRPr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3" type="body"/>
          </p:nvPr>
        </p:nvSpPr>
        <p:spPr>
          <a:xfrm>
            <a:off x="365700" y="1604787"/>
            <a:ext cx="3840600" cy="28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ith Images - Light">
  <p:cSld name="TITLE_2_3">
    <p:bg>
      <p:bgPr>
        <a:solidFill>
          <a:schemeClr val="accent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/>
          <p:nvPr>
            <p:ph idx="2" type="pic"/>
          </p:nvPr>
        </p:nvSpPr>
        <p:spPr>
          <a:xfrm>
            <a:off x="365813" y="1489413"/>
            <a:ext cx="2611500" cy="13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12" name="Google Shape;112;p21"/>
          <p:cNvSpPr/>
          <p:nvPr>
            <p:ph idx="3" type="pic"/>
          </p:nvPr>
        </p:nvSpPr>
        <p:spPr>
          <a:xfrm>
            <a:off x="3265952" y="1489413"/>
            <a:ext cx="2611500" cy="13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13" name="Google Shape;113;p21"/>
          <p:cNvSpPr/>
          <p:nvPr>
            <p:ph idx="4" type="pic"/>
          </p:nvPr>
        </p:nvSpPr>
        <p:spPr>
          <a:xfrm>
            <a:off x="6166092" y="1489413"/>
            <a:ext cx="2611500" cy="1371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" name="Google Shape;120;p21"/>
          <p:cNvSpPr txBox="1"/>
          <p:nvPr>
            <p:ph idx="5" type="body"/>
          </p:nvPr>
        </p:nvSpPr>
        <p:spPr>
          <a:xfrm>
            <a:off x="365813" y="2861035"/>
            <a:ext cx="2612100" cy="137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3265952" y="2861035"/>
            <a:ext cx="2612100" cy="137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7" type="body"/>
          </p:nvPr>
        </p:nvSpPr>
        <p:spPr>
          <a:xfrm>
            <a:off x="6166092" y="2861035"/>
            <a:ext cx="2612100" cy="1371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82875" lIns="182875" spcFirstLastPara="1" rIns="182875" wrap="square" tIns="182875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Image - White">
  <p:cSld name="TITLE_AND_TWO_COLUMNS_1_1_3_1_1_1_1_1_4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65700" y="420624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25" name="Google Shape;125;p22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5506A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5550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>
            <p:ph idx="2" type="pic"/>
          </p:nvPr>
        </p:nvSpPr>
        <p:spPr>
          <a:xfrm>
            <a:off x="4690125" y="1469575"/>
            <a:ext cx="4088100" cy="2994900"/>
          </a:xfrm>
          <a:prstGeom prst="roundRect">
            <a:avLst>
              <a:gd fmla="val 1576" name="adj"/>
            </a:avLst>
          </a:prstGeom>
          <a:noFill/>
          <a:ln>
            <a:noFill/>
          </a:ln>
        </p:spPr>
      </p: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365700" y="1003950"/>
            <a:ext cx="8412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 SemiBold"/>
              <a:buChar char="●"/>
              <a:defRPr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3" type="body"/>
          </p:nvPr>
        </p:nvSpPr>
        <p:spPr>
          <a:xfrm>
            <a:off x="365700" y="1469575"/>
            <a:ext cx="4206300" cy="29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1" name="Google Shape;131;p22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ctrTitle"/>
          </p:nvPr>
        </p:nvSpPr>
        <p:spPr>
          <a:xfrm>
            <a:off x="1209116" y="1297280"/>
            <a:ext cx="66192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rbel"/>
              <a:buNone/>
              <a:defRPr b="0" i="0" sz="4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1209116" y="330551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7475" y="892925"/>
            <a:ext cx="47625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53822" y="267339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rbel"/>
              <a:buNone/>
              <a:defRPr b="1" i="0" sz="33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92054" y="1003112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2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10" type="dt"/>
          </p:nvPr>
        </p:nvSpPr>
        <p:spPr>
          <a:xfrm>
            <a:off x="8393054" y="491489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11" type="ftr"/>
          </p:nvPr>
        </p:nvSpPr>
        <p:spPr>
          <a:xfrm>
            <a:off x="5521024" y="0"/>
            <a:ext cx="36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-67825" y="-67825"/>
            <a:ext cx="9262800" cy="52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Intro Centered - Product">
  <p:cSld name="TITLE_1_3_2">
    <p:bg>
      <p:bgPr>
        <a:solidFill>
          <a:schemeClr val="accen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2192850" y="2549025"/>
            <a:ext cx="4758300" cy="298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80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2193319" y="2136000"/>
            <a:ext cx="4757100" cy="336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b="1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6" name="Google Shape;156;p28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584" y="1332257"/>
            <a:ext cx="167083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- One">
  <p:cSld name="TITLE_AND_TWO_COLUMNS_1_1_3_1_1_1_1_1_1"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>
            <a:off x="1557450" y="1067850"/>
            <a:ext cx="6029100" cy="2545800"/>
          </a:xfrm>
          <a:prstGeom prst="roundRect">
            <a:avLst>
              <a:gd fmla="val 2319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 rot="-5400000">
            <a:off x="1553100" y="1072200"/>
            <a:ext cx="2550600" cy="2541900"/>
          </a:xfrm>
          <a:prstGeom prst="round2SameRect">
            <a:avLst>
              <a:gd fmla="val 1641" name="adj1"/>
              <a:gd fmla="val 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4390550" y="1354225"/>
            <a:ext cx="2936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Open Sans"/>
              <a:buNone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29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9"/>
          <p:cNvSpPr txBox="1"/>
          <p:nvPr>
            <p:ph idx="2" type="subTitle"/>
          </p:nvPr>
        </p:nvSpPr>
        <p:spPr>
          <a:xfrm>
            <a:off x="4390550" y="1630525"/>
            <a:ext cx="2936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SemiBold"/>
              <a:buNone/>
              <a:defRPr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7" name="Google Shape;167;p29"/>
          <p:cNvSpPr/>
          <p:nvPr/>
        </p:nvSpPr>
        <p:spPr>
          <a:xfrm>
            <a:off x="1967600" y="1486500"/>
            <a:ext cx="1713300" cy="17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Place your headshot over this circle</a:t>
            </a:r>
            <a:endParaRPr/>
          </a:p>
        </p:txBody>
      </p:sp>
      <p:sp>
        <p:nvSpPr>
          <p:cNvPr id="168" name="Google Shape;168;p29"/>
          <p:cNvSpPr txBox="1"/>
          <p:nvPr>
            <p:ph idx="3" type="body"/>
          </p:nvPr>
        </p:nvSpPr>
        <p:spPr>
          <a:xfrm>
            <a:off x="4390550" y="1882213"/>
            <a:ext cx="2936100" cy="15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•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•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•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•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•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▶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▶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▶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ts val="1100"/>
              <a:buFont typeface="Open Sans"/>
              <a:buChar char="▶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69" name="Google Shape;16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/>
          <p:nvPr>
            <p:ph idx="4" type="pic"/>
          </p:nvPr>
        </p:nvSpPr>
        <p:spPr>
          <a:xfrm>
            <a:off x="1992565" y="1511550"/>
            <a:ext cx="1663200" cy="166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" name="Google Shape;171;p29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Image and Title - Color">
  <p:cSld name="TITLE_AND_TWO_COLUMNS_1_1_3_1_1_1_1_1_5">
    <p:bg>
      <p:bgPr>
        <a:solidFill>
          <a:schemeClr val="accen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200"/>
              <a:buChar char="●"/>
              <a:defRPr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7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76" name="Google Shape;176;p30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0" name="Google Shape;180;p30"/>
          <p:cNvSpPr/>
          <p:nvPr>
            <p:ph idx="2" type="pic"/>
          </p:nvPr>
        </p:nvSpPr>
        <p:spPr>
          <a:xfrm>
            <a:off x="1828800" y="1201513"/>
            <a:ext cx="5486400" cy="3657600"/>
          </a:xfrm>
          <a:prstGeom prst="roundRect">
            <a:avLst>
              <a:gd fmla="val 154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- Quote">
  <p:cSld name="TITLE_AND_TWO_COLUMNS_1_1_3_1_1_1_1_1_1_1_2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>
            <a:off x="1557450" y="1032700"/>
            <a:ext cx="6029100" cy="2780400"/>
          </a:xfrm>
          <a:prstGeom prst="roundRect">
            <a:avLst>
              <a:gd fmla="val 2319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2025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1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CBC6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250" y="1260200"/>
            <a:ext cx="440275" cy="3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1898250" y="1723650"/>
            <a:ext cx="5347500" cy="11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None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2" type="subTitle"/>
          </p:nvPr>
        </p:nvSpPr>
        <p:spPr>
          <a:xfrm>
            <a:off x="2595150" y="3098500"/>
            <a:ext cx="4650600" cy="2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Open Sans"/>
              <a:buNone/>
              <a:defRPr b="1" sz="13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3" type="subTitle"/>
          </p:nvPr>
        </p:nvSpPr>
        <p:spPr>
          <a:xfrm>
            <a:off x="2595150" y="3304800"/>
            <a:ext cx="4650600" cy="27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SemiBold"/>
              <a:buNone/>
              <a:defRPr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" name="Google Shape;191;p31"/>
          <p:cNvSpPr/>
          <p:nvPr>
            <p:ph idx="4" type="pic"/>
          </p:nvPr>
        </p:nvSpPr>
        <p:spPr>
          <a:xfrm>
            <a:off x="1898250" y="3044952"/>
            <a:ext cx="570600" cy="570600"/>
          </a:xfrm>
          <a:prstGeom prst="roundRect">
            <a:avLst>
              <a:gd fmla="val 10958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Intro Centered - Product">
  <p:cSld name="TITLE_1_3_2">
    <p:bg>
      <p:bgPr>
        <a:solidFill>
          <a:schemeClr val="accen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2192850" y="2549025"/>
            <a:ext cx="47583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type="title"/>
          </p:nvPr>
        </p:nvSpPr>
        <p:spPr>
          <a:xfrm>
            <a:off x="2193319" y="2136000"/>
            <a:ext cx="4757100" cy="3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b="1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" name="Google Shape;201;p33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3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584" y="1332257"/>
            <a:ext cx="167083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Intro Centered - Services">
  <p:cSld name="TITLE_1_3_1">
    <p:bg>
      <p:bgPr>
        <a:solidFill>
          <a:schemeClr val="accen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8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2192850" y="2549025"/>
            <a:ext cx="47583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2193319" y="2136000"/>
            <a:ext cx="4757100" cy="3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b="1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463" y="1332257"/>
            <a:ext cx="167083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Intro - Gradient">
  <p:cSld name="TITLE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5"/>
          <p:cNvSpPr txBox="1"/>
          <p:nvPr>
            <p:ph idx="1" type="subTitle"/>
          </p:nvPr>
        </p:nvSpPr>
        <p:spPr>
          <a:xfrm>
            <a:off x="2192850" y="2808025"/>
            <a:ext cx="47583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200"/>
              <a:buFont typeface="Open Sans"/>
              <a:buNone/>
              <a:defRPr sz="1200">
                <a:solidFill>
                  <a:srgbClr val="FFF0F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type="title"/>
          </p:nvPr>
        </p:nvSpPr>
        <p:spPr>
          <a:xfrm>
            <a:off x="2193319" y="2395000"/>
            <a:ext cx="4757100" cy="336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pen Sans"/>
              <a:buNone/>
              <a:defRPr b="1" sz="2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Open Sans"/>
              <a:buNone/>
              <a:defRPr b="1" sz="21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463" y="1332257"/>
            <a:ext cx="1670831" cy="50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Color">
  <p:cSld name="TITLE_2_1_1_2_1"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/>
          <p:nvPr/>
        </p:nvSpPr>
        <p:spPr>
          <a:xfrm>
            <a:off x="0" y="0"/>
            <a:ext cx="36555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85788" rotWithShape="0" algn="bl" dir="54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" name="Google Shape;222;p36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 flipH="1" rot="10800000">
            <a:off x="0" y="5111496"/>
            <a:ext cx="36555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6"/>
          <p:cNvSpPr txBox="1"/>
          <p:nvPr>
            <p:ph type="title"/>
          </p:nvPr>
        </p:nvSpPr>
        <p:spPr>
          <a:xfrm>
            <a:off x="367706" y="569775"/>
            <a:ext cx="30588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367706" y="1551975"/>
            <a:ext cx="3058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367706" y="2133350"/>
            <a:ext cx="30588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●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■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●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■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●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○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Open Sans"/>
              <a:buChar char="■"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29" name="Google Shape;22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- White">
  <p:cSld name="TITLE_2_1_1_2_1_1"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>
            <a:off x="0" y="0"/>
            <a:ext cx="36555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85788" rotWithShape="0" algn="bl" dir="5400000" dist="19050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p37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7"/>
          <p:cNvSpPr/>
          <p:nvPr/>
        </p:nvSpPr>
        <p:spPr>
          <a:xfrm flipH="1" rot="10800000">
            <a:off x="3655500" y="5111496"/>
            <a:ext cx="54945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367706" y="569775"/>
            <a:ext cx="30588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1" type="subTitle"/>
          </p:nvPr>
        </p:nvSpPr>
        <p:spPr>
          <a:xfrm>
            <a:off x="367706" y="1551975"/>
            <a:ext cx="30588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SemiBold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36" name="Google Shape;236;p37"/>
          <p:cNvSpPr txBox="1"/>
          <p:nvPr>
            <p:ph idx="2" type="body"/>
          </p:nvPr>
        </p:nvSpPr>
        <p:spPr>
          <a:xfrm>
            <a:off x="367706" y="2133350"/>
            <a:ext cx="3058800" cy="25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7" name="Google Shape;237;p37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>
            <p:ph idx="3" type="pic"/>
          </p:nvPr>
        </p:nvSpPr>
        <p:spPr>
          <a:xfrm>
            <a:off x="4116150" y="883225"/>
            <a:ext cx="4578900" cy="34995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- Text Heavy">
  <p:cSld name="TITLE_AND_TWO_COLUMNS_1_1_3_1_1_1_1_1"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8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5" name="Google Shape;245;p38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38"/>
          <p:cNvSpPr txBox="1"/>
          <p:nvPr>
            <p:ph idx="1" type="subTitle"/>
          </p:nvPr>
        </p:nvSpPr>
        <p:spPr>
          <a:xfrm>
            <a:off x="365700" y="1475775"/>
            <a:ext cx="8412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2" type="body"/>
          </p:nvPr>
        </p:nvSpPr>
        <p:spPr>
          <a:xfrm>
            <a:off x="365700" y="1752350"/>
            <a:ext cx="8412600" cy="1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49" name="Google Shape;249;p38"/>
          <p:cNvSpPr txBox="1"/>
          <p:nvPr>
            <p:ph idx="4" type="subTitle"/>
          </p:nvPr>
        </p:nvSpPr>
        <p:spPr>
          <a:xfrm>
            <a:off x="365700" y="3349475"/>
            <a:ext cx="84126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50" name="Google Shape;250;p38"/>
          <p:cNvSpPr txBox="1"/>
          <p:nvPr>
            <p:ph idx="5" type="body"/>
          </p:nvPr>
        </p:nvSpPr>
        <p:spPr>
          <a:xfrm>
            <a:off x="365700" y="3626050"/>
            <a:ext cx="84126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- For Large Images - Color">
  <p:cSld name="TITLE_AND_TWO_COLUMNS_1_1_3_1_1_1_1_1_5">
    <p:bg>
      <p:bgPr>
        <a:solidFill>
          <a:schemeClr val="accen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9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" name="Google Shape;255;p39"/>
          <p:cNvSpPr txBox="1"/>
          <p:nvPr>
            <p:ph idx="1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0F5"/>
              </a:buClr>
              <a:buSzPts val="1400"/>
              <a:buChar char="●"/>
              <a:defRPr>
                <a:solidFill>
                  <a:srgbClr val="FFF0F5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■"/>
              <a:defRPr sz="12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56" name="Google Shape;256;p39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9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/>
          <p:nvPr>
            <p:ph idx="2" type="pic"/>
          </p:nvPr>
        </p:nvSpPr>
        <p:spPr>
          <a:xfrm>
            <a:off x="2122800" y="1481888"/>
            <a:ext cx="4898400" cy="29751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- For Large Images - White">
  <p:cSld name="TITLE_AND_TWO_COLUMNS_1_1_3_1_1_1_1_1_5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3" name="Google Shape;263;p40"/>
          <p:cNvSpPr txBox="1"/>
          <p:nvPr>
            <p:ph idx="1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64" name="Google Shape;264;p40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0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7" name="Google Shape;267;p40"/>
          <p:cNvSpPr/>
          <p:nvPr>
            <p:ph idx="2" type="pic"/>
          </p:nvPr>
        </p:nvSpPr>
        <p:spPr>
          <a:xfrm>
            <a:off x="2122800" y="1481888"/>
            <a:ext cx="4898400" cy="29751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  <p:pic>
        <p:nvPicPr>
          <p:cNvPr id="268" name="Google Shape;268;p40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Slide - Three Sections">
  <p:cSld name="TITLE_2_3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1"/>
          <p:cNvSpPr txBox="1"/>
          <p:nvPr>
            <p:ph type="title"/>
          </p:nvPr>
        </p:nvSpPr>
        <p:spPr>
          <a:xfrm>
            <a:off x="365700" y="417375"/>
            <a:ext cx="8412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1" type="subTitle"/>
          </p:nvPr>
        </p:nvSpPr>
        <p:spPr>
          <a:xfrm>
            <a:off x="670500" y="2917575"/>
            <a:ext cx="2304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2" type="body"/>
          </p:nvPr>
        </p:nvSpPr>
        <p:spPr>
          <a:xfrm>
            <a:off x="670500" y="3258125"/>
            <a:ext cx="23049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4" name="Google Shape;274;p41"/>
          <p:cNvSpPr txBox="1"/>
          <p:nvPr>
            <p:ph idx="3" type="subTitle"/>
          </p:nvPr>
        </p:nvSpPr>
        <p:spPr>
          <a:xfrm>
            <a:off x="365700" y="885075"/>
            <a:ext cx="8412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4" type="subTitle"/>
          </p:nvPr>
        </p:nvSpPr>
        <p:spPr>
          <a:xfrm>
            <a:off x="3391450" y="2917575"/>
            <a:ext cx="2304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6" name="Google Shape;276;p41"/>
          <p:cNvSpPr txBox="1"/>
          <p:nvPr>
            <p:ph idx="5" type="body"/>
          </p:nvPr>
        </p:nvSpPr>
        <p:spPr>
          <a:xfrm>
            <a:off x="3391450" y="3258125"/>
            <a:ext cx="23049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6" type="subTitle"/>
          </p:nvPr>
        </p:nvSpPr>
        <p:spPr>
          <a:xfrm>
            <a:off x="6112400" y="2917575"/>
            <a:ext cx="23049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idx="7" type="body"/>
          </p:nvPr>
        </p:nvSpPr>
        <p:spPr>
          <a:xfrm>
            <a:off x="6112401" y="3258125"/>
            <a:ext cx="2304900" cy="12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200"/>
              <a:buFont typeface="Open Sans"/>
              <a:buChar char="■"/>
              <a:defRPr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9" name="Google Shape;279;p41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1"/>
          <p:cNvSpPr/>
          <p:nvPr>
            <p:ph idx="8" type="pic"/>
          </p:nvPr>
        </p:nvSpPr>
        <p:spPr>
          <a:xfrm>
            <a:off x="855750" y="1481892"/>
            <a:ext cx="1934400" cy="11748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  <p:sp>
        <p:nvSpPr>
          <p:cNvPr id="282" name="Google Shape;282;p41"/>
          <p:cNvSpPr/>
          <p:nvPr>
            <p:ph idx="9" type="pic"/>
          </p:nvPr>
        </p:nvSpPr>
        <p:spPr>
          <a:xfrm>
            <a:off x="3604800" y="1481892"/>
            <a:ext cx="1934400" cy="11748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  <p:sp>
        <p:nvSpPr>
          <p:cNvPr id="283" name="Google Shape;283;p41"/>
          <p:cNvSpPr/>
          <p:nvPr>
            <p:ph idx="13" type="pic"/>
          </p:nvPr>
        </p:nvSpPr>
        <p:spPr>
          <a:xfrm>
            <a:off x="6297650" y="1481892"/>
            <a:ext cx="1934400" cy="11748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  <p:pic>
        <p:nvPicPr>
          <p:cNvPr id="284" name="Google Shape;284;p41"/>
          <p:cNvPicPr preferRelativeResize="0"/>
          <p:nvPr/>
        </p:nvPicPr>
        <p:blipFill rotWithShape="1">
          <a:blip r:embed="rId2">
            <a:alphaModFix/>
          </a:blip>
          <a:srcRect b="209" l="0" r="0" t="209"/>
          <a:stretch/>
        </p:blipFill>
        <p:spPr>
          <a:xfrm>
            <a:off x="244750" y="4645152"/>
            <a:ext cx="1188721" cy="35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&amp; Half - White">
  <p:cSld name="TITLE_AND_TWO_COLUMNS_1_1_3_1_1_1_1_1_4">
    <p:bg>
      <p:bgPr>
        <a:solidFill>
          <a:schemeClr val="lt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/>
          <p:nvPr/>
        </p:nvSpPr>
        <p:spPr>
          <a:xfrm>
            <a:off x="4575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5788" rotWithShape="0" algn="bl" dir="5400000" dist="19050">
              <a:srgbClr val="000000">
                <a:alpha val="1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7" name="Google Shape;287;p42"/>
          <p:cNvSpPr/>
          <p:nvPr/>
        </p:nvSpPr>
        <p:spPr>
          <a:xfrm flipH="1" rot="10800000">
            <a:off x="-9525" y="5110745"/>
            <a:ext cx="91629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8" name="Google Shape;288;p42"/>
          <p:cNvSpPr txBox="1"/>
          <p:nvPr>
            <p:ph type="title"/>
          </p:nvPr>
        </p:nvSpPr>
        <p:spPr>
          <a:xfrm>
            <a:off x="365700" y="420624"/>
            <a:ext cx="3840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89" name="Google Shape;289;p42"/>
          <p:cNvSpPr txBox="1"/>
          <p:nvPr>
            <p:ph idx="1" type="subTitle"/>
          </p:nvPr>
        </p:nvSpPr>
        <p:spPr>
          <a:xfrm>
            <a:off x="365700" y="1551975"/>
            <a:ext cx="3840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SemiBold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90" name="Google Shape;290;p42"/>
          <p:cNvSpPr txBox="1"/>
          <p:nvPr>
            <p:ph idx="2" type="body"/>
          </p:nvPr>
        </p:nvSpPr>
        <p:spPr>
          <a:xfrm>
            <a:off x="365700" y="2133350"/>
            <a:ext cx="38406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1" name="Google Shape;291;p42"/>
          <p:cNvSpPr/>
          <p:nvPr/>
        </p:nvSpPr>
        <p:spPr>
          <a:xfrm flipH="1" rot="10800000">
            <a:off x="4581525" y="5110745"/>
            <a:ext cx="4572000" cy="47100"/>
          </a:xfrm>
          <a:prstGeom prst="rect">
            <a:avLst/>
          </a:prstGeom>
          <a:solidFill>
            <a:srgbClr val="FF1C6C">
              <a:alpha val="60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2" name="Google Shape;292;p42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2"/>
          <p:cNvSpPr txBox="1"/>
          <p:nvPr/>
        </p:nvSpPr>
        <p:spPr>
          <a:xfrm>
            <a:off x="6327648" y="4905750"/>
            <a:ext cx="2490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55506A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55506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&amp; Half - Color">
  <p:cSld name="TITLE_AND_TWO_COLUMNS_1_1_3_1_1_1_1_1_3">
    <p:bg>
      <p:bgPr>
        <a:solidFill>
          <a:schemeClr val="accen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5788" rotWithShape="0" algn="bl" dir="5400000" dist="190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43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p43"/>
          <p:cNvSpPr/>
          <p:nvPr/>
        </p:nvSpPr>
        <p:spPr>
          <a:xfrm flipH="1" rot="10800000">
            <a:off x="0" y="5111496"/>
            <a:ext cx="4572000" cy="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3"/>
          <p:cNvSpPr txBox="1"/>
          <p:nvPr>
            <p:ph type="title"/>
          </p:nvPr>
        </p:nvSpPr>
        <p:spPr>
          <a:xfrm>
            <a:off x="365700" y="420624"/>
            <a:ext cx="38406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365700" y="1551975"/>
            <a:ext cx="3840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 SemiBold"/>
              <a:buChar char="●"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●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Open Sans SemiBold"/>
              <a:buChar char="○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Open Sans SemiBold"/>
              <a:buChar char="■"/>
              <a:defRPr sz="12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303" name="Google Shape;303;p43"/>
          <p:cNvSpPr/>
          <p:nvPr>
            <p:ph idx="2" type="pic"/>
          </p:nvPr>
        </p:nvSpPr>
        <p:spPr>
          <a:xfrm>
            <a:off x="5102100" y="883225"/>
            <a:ext cx="3592800" cy="3499500"/>
          </a:xfrm>
          <a:prstGeom prst="roundRect">
            <a:avLst>
              <a:gd fmla="val 2410" name="adj"/>
            </a:avLst>
          </a:prstGeom>
          <a:noFill/>
          <a:ln>
            <a:noFill/>
          </a:ln>
        </p:spPr>
      </p:sp>
      <p:sp>
        <p:nvSpPr>
          <p:cNvPr id="304" name="Google Shape;304;p43"/>
          <p:cNvSpPr txBox="1"/>
          <p:nvPr>
            <p:ph idx="3" type="body"/>
          </p:nvPr>
        </p:nvSpPr>
        <p:spPr>
          <a:xfrm>
            <a:off x="365700" y="2133350"/>
            <a:ext cx="3840600" cy="23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21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2100" lvl="1" marL="914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2100" lvl="2" marL="1371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2100" lvl="3" marL="18288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2100" lvl="4" marL="22860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2100" lvl="5" marL="27432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2100" lvl="6" marL="32004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2100" lvl="7" marL="365760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2100" lvl="8" marL="411480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05" name="Google Shape;30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">
  <p:cSld name="TITLE_AND_TWO_COLUMNS_1_1_3_1_1_1_1_1_1">
    <p:bg>
      <p:bgPr>
        <a:solidFill>
          <a:schemeClr val="accent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4"/>
          <p:cNvGrpSpPr/>
          <p:nvPr/>
        </p:nvGrpSpPr>
        <p:grpSpPr>
          <a:xfrm>
            <a:off x="1557450" y="1067850"/>
            <a:ext cx="6029100" cy="2550600"/>
            <a:chOff x="1557450" y="1144050"/>
            <a:chExt cx="6029100" cy="2550600"/>
          </a:xfrm>
        </p:grpSpPr>
        <p:sp>
          <p:nvSpPr>
            <p:cNvPr id="308" name="Google Shape;308;p44"/>
            <p:cNvSpPr/>
            <p:nvPr/>
          </p:nvSpPr>
          <p:spPr>
            <a:xfrm>
              <a:off x="1654450" y="1269500"/>
              <a:ext cx="5850600" cy="2420400"/>
            </a:xfrm>
            <a:prstGeom prst="roundRect">
              <a:avLst>
                <a:gd fmla="val 20383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7175" rotWithShape="0" algn="bl" dir="5400000" dist="180975">
                <a:srgbClr val="000000">
                  <a:alpha val="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4"/>
            <p:cNvSpPr/>
            <p:nvPr/>
          </p:nvSpPr>
          <p:spPr>
            <a:xfrm>
              <a:off x="1557450" y="1144050"/>
              <a:ext cx="6029100" cy="2545800"/>
            </a:xfrm>
            <a:prstGeom prst="roundRect">
              <a:avLst>
                <a:gd fmla="val 2319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4"/>
            <p:cNvSpPr/>
            <p:nvPr/>
          </p:nvSpPr>
          <p:spPr>
            <a:xfrm rot="-5400000">
              <a:off x="1553100" y="1148400"/>
              <a:ext cx="2550600" cy="2541900"/>
            </a:xfrm>
            <a:prstGeom prst="round2SameRect">
              <a:avLst>
                <a:gd fmla="val 1641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44"/>
          <p:cNvSpPr txBox="1"/>
          <p:nvPr>
            <p:ph idx="1" type="subTitle"/>
          </p:nvPr>
        </p:nvSpPr>
        <p:spPr>
          <a:xfrm>
            <a:off x="4390550" y="1354225"/>
            <a:ext cx="2936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44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44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 txBox="1"/>
          <p:nvPr>
            <p:ph idx="2" type="subTitle"/>
          </p:nvPr>
        </p:nvSpPr>
        <p:spPr>
          <a:xfrm>
            <a:off x="4390550" y="1630525"/>
            <a:ext cx="2936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 SemiBold"/>
              <a:buNone/>
              <a:defRPr sz="11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6" name="Google Shape;316;p44"/>
          <p:cNvSpPr/>
          <p:nvPr/>
        </p:nvSpPr>
        <p:spPr>
          <a:xfrm>
            <a:off x="1967600" y="1486500"/>
            <a:ext cx="1713300" cy="1713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71450" rotWithShape="0" algn="bl" dir="5400000" dist="6667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pen Sans"/>
                <a:ea typeface="Open Sans"/>
                <a:cs typeface="Open Sans"/>
                <a:sym typeface="Open Sans"/>
              </a:rPr>
              <a:t>Place your headshot over this circle</a:t>
            </a:r>
            <a:endParaRPr/>
          </a:p>
        </p:txBody>
      </p:sp>
      <p:sp>
        <p:nvSpPr>
          <p:cNvPr id="317" name="Google Shape;317;p44"/>
          <p:cNvSpPr txBox="1"/>
          <p:nvPr>
            <p:ph idx="3" type="body"/>
          </p:nvPr>
        </p:nvSpPr>
        <p:spPr>
          <a:xfrm>
            <a:off x="4390550" y="1882213"/>
            <a:ext cx="2936100" cy="1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●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○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Pts val="1100"/>
              <a:buFont typeface="Open Sans"/>
              <a:buChar char="■"/>
              <a:defRPr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18" name="Google Shape;31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/>
          <p:nvPr>
            <p:ph idx="4" type="pic"/>
          </p:nvPr>
        </p:nvSpPr>
        <p:spPr>
          <a:xfrm>
            <a:off x="1992565" y="1511550"/>
            <a:ext cx="1663200" cy="1663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ransition">
  <p:cSld name="TITLE_1">
    <p:bg>
      <p:bgPr>
        <a:solidFill>
          <a:schemeClr val="accent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5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2057400" y="1316775"/>
            <a:ext cx="5029200" cy="122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Open Sans"/>
              <a:buNone/>
              <a:defRPr b="1" sz="3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6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" name="Google Shape;325;p45"/>
          <p:cNvSpPr txBox="1"/>
          <p:nvPr>
            <p:ph idx="2" type="title"/>
          </p:nvPr>
        </p:nvSpPr>
        <p:spPr>
          <a:xfrm>
            <a:off x="2622075" y="2646998"/>
            <a:ext cx="3899700" cy="33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None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26" name="Google Shape;32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 Small Content">
  <p:cSld name="TITLE_AND_TWO_COLUMNS_1_1_3_1_1_1_1_1_1_1">
    <p:bg>
      <p:bgPr>
        <a:solidFill>
          <a:schemeClr val="accen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/>
        </p:nvSpPr>
        <p:spPr>
          <a:xfrm>
            <a:off x="6326250" y="4905750"/>
            <a:ext cx="24939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© 2023 RainFocus. All Rights Reserved. Proprietary and Confidential.</a:t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8808730" y="4905750"/>
            <a:ext cx="1884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46"/>
          <p:cNvSpPr/>
          <p:nvPr/>
        </p:nvSpPr>
        <p:spPr>
          <a:xfrm flipH="1" rot="10800000">
            <a:off x="-9525" y="5111496"/>
            <a:ext cx="9162900" cy="47400"/>
          </a:xfrm>
          <a:prstGeom prst="rect">
            <a:avLst/>
          </a:prstGeom>
          <a:solidFill>
            <a:srgbClr val="FFFFFF">
              <a:alpha val="3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1557450" y="1067850"/>
            <a:ext cx="6029100" cy="2545850"/>
            <a:chOff x="1557450" y="1144050"/>
            <a:chExt cx="6029100" cy="2545850"/>
          </a:xfrm>
        </p:grpSpPr>
        <p:sp>
          <p:nvSpPr>
            <p:cNvPr id="332" name="Google Shape;332;p46"/>
            <p:cNvSpPr/>
            <p:nvPr/>
          </p:nvSpPr>
          <p:spPr>
            <a:xfrm>
              <a:off x="1654450" y="1269500"/>
              <a:ext cx="5850600" cy="2420400"/>
            </a:xfrm>
            <a:prstGeom prst="roundRect">
              <a:avLst>
                <a:gd fmla="val 20383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257175" rotWithShape="0" algn="bl" dir="5400000" dist="180975">
                <a:srgbClr val="000000">
                  <a:alpha val="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1557450" y="1144050"/>
              <a:ext cx="6029100" cy="2545800"/>
            </a:xfrm>
            <a:prstGeom prst="roundRect">
              <a:avLst>
                <a:gd fmla="val 2319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46"/>
          <p:cNvSpPr txBox="1"/>
          <p:nvPr>
            <p:ph idx="1" type="subTitle"/>
          </p:nvPr>
        </p:nvSpPr>
        <p:spPr>
          <a:xfrm>
            <a:off x="1880100" y="1295350"/>
            <a:ext cx="5383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b="1"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○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■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○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■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○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1600"/>
              <a:buFont typeface="Open Sans"/>
              <a:buChar char="■"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35" name="Google Shape;33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750" y="4645152"/>
            <a:ext cx="118872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92054" y="400279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orbel"/>
              <a:buNone/>
              <a:defRPr b="0" i="0" sz="27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92054" y="1176338"/>
            <a:ext cx="6571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8393054" y="4914899"/>
            <a:ext cx="74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5521024" y="0"/>
            <a:ext cx="361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365760" y="1372373"/>
            <a:ext cx="8412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SemiBold"/>
              <a:buNone/>
              <a:defRPr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Open Sans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2" type="title"/>
          </p:nvPr>
        </p:nvSpPr>
        <p:spPr>
          <a:xfrm>
            <a:off x="365760" y="383850"/>
            <a:ext cx="84126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600"/>
              <a:buFont typeface="Open Sans"/>
              <a:buNone/>
              <a:defRPr b="1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65760" y="2005575"/>
            <a:ext cx="84126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2742">
          <p15:clr>
            <a:srgbClr val="EA4335"/>
          </p15:clr>
        </p15:guide>
        <p15:guide id="4" pos="1584">
          <p15:clr>
            <a:srgbClr val="EA4335"/>
          </p15:clr>
        </p15:guide>
        <p15:guide id="5" pos="1443">
          <p15:clr>
            <a:srgbClr val="EA4335"/>
          </p15:clr>
        </p15:guide>
        <p15:guide id="6" pos="3024">
          <p15:clr>
            <a:srgbClr val="EA4335"/>
          </p15:clr>
        </p15:guide>
        <p15:guide id="7" pos="1296">
          <p15:clr>
            <a:srgbClr val="EA4335"/>
          </p15:clr>
        </p15:guide>
        <p15:guide id="8" pos="426">
          <p15:clr>
            <a:srgbClr val="EA4335"/>
          </p15:clr>
        </p15:guide>
        <p15:guide id="9" pos="4176">
          <p15:clr>
            <a:srgbClr val="EA4335"/>
          </p15:clr>
        </p15:guide>
        <p15:guide id="10" pos="4323">
          <p15:clr>
            <a:srgbClr val="EA4335"/>
          </p15:clr>
        </p15:guide>
        <p15:guide id="11" pos="4464">
          <p15:clr>
            <a:srgbClr val="EA4335"/>
          </p15:clr>
        </p15:guide>
        <p15:guide id="12" pos="5337">
          <p15:clr>
            <a:srgbClr val="EA4335"/>
          </p15:clr>
        </p15:guide>
        <p15:guide id="13" orient="horz" pos="2028">
          <p15:clr>
            <a:srgbClr val="EA4335"/>
          </p15:clr>
        </p15:guide>
        <p15:guide id="14" orient="horz" pos="2424">
          <p15:clr>
            <a:srgbClr val="EA4335"/>
          </p15:clr>
        </p15:guide>
        <p15:guide id="15" orient="horz" pos="2832">
          <p15:clr>
            <a:srgbClr val="EA4335"/>
          </p15:clr>
        </p15:guide>
        <p15:guide id="16" orient="horz" pos="1215">
          <p15:clr>
            <a:srgbClr val="EA4335"/>
          </p15:clr>
        </p15:guide>
        <p15:guide id="17" orient="horz" pos="816">
          <p15:clr>
            <a:srgbClr val="EA4335"/>
          </p15:clr>
        </p15:guide>
        <p15:guide id="18" orient="horz" pos="409">
          <p15:clr>
            <a:srgbClr val="EA4335"/>
          </p15:clr>
        </p15:guide>
        <p15:guide id="19" orient="horz" pos="150">
          <p15:clr>
            <a:srgbClr val="EA4335"/>
          </p15:clr>
        </p15:guide>
        <p15:guide id="20" orient="horz" pos="309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ibm.com/think/topics/business-intelligence" TargetMode="External"/><Relationship Id="rId5" Type="http://schemas.openxmlformats.org/officeDocument/2006/relationships/hyperlink" Target="https://www.ibm.com/think/topics/business-intelligenc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document/d/1RT5froMHROslzKv7oLQvvrk6aCzZ6RzuDE5Yhn1KFzA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A5D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idx="1" type="subTitle"/>
          </p:nvPr>
        </p:nvSpPr>
        <p:spPr>
          <a:xfrm>
            <a:off x="2192850" y="2549025"/>
            <a:ext cx="4758300" cy="5127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>
            <p:ph type="title"/>
          </p:nvPr>
        </p:nvSpPr>
        <p:spPr>
          <a:xfrm>
            <a:off x="2193450" y="2117775"/>
            <a:ext cx="4757100" cy="1375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Alexia’s Internship Experience</a:t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May - August 2025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Manager: Robert Clark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365700" y="420624"/>
            <a:ext cx="8412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A5D"/>
                </a:solidFill>
              </a:rPr>
              <a:t>Key Takeaways</a:t>
            </a:r>
            <a:endParaRPr>
              <a:solidFill>
                <a:srgbClr val="ED1A5D"/>
              </a:solidFill>
            </a:endParaRPr>
          </a:p>
        </p:txBody>
      </p:sp>
      <p:sp>
        <p:nvSpPr>
          <p:cNvPr id="420" name="Google Shape;420;p56"/>
          <p:cNvSpPr txBox="1"/>
          <p:nvPr>
            <p:ph idx="3" type="body"/>
          </p:nvPr>
        </p:nvSpPr>
        <p:spPr>
          <a:xfrm>
            <a:off x="734050" y="1495175"/>
            <a:ext cx="7468200" cy="29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good analyst can </a:t>
            </a:r>
            <a:r>
              <a:rPr lang="en" sz="1500"/>
              <a:t>help</a:t>
            </a:r>
            <a:r>
              <a:rPr lang="en" sz="1500"/>
              <a:t> a client form a data story that they are trying to tell 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Anticipate questions that may be asked about the data we provide </a:t>
            </a:r>
            <a:endParaRPr sz="1500"/>
          </a:p>
        </p:txBody>
      </p:sp>
      <p:sp>
        <p:nvSpPr>
          <p:cNvPr id="421" name="Google Shape;421;p56"/>
          <p:cNvSpPr txBox="1"/>
          <p:nvPr>
            <p:ph idx="1" type="subTitle"/>
          </p:nvPr>
        </p:nvSpPr>
        <p:spPr>
          <a:xfrm>
            <a:off x="365700" y="1003950"/>
            <a:ext cx="8412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1A5D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2193444" y="2403300"/>
            <a:ext cx="47571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Thank you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idx="1" type="subTitle"/>
          </p:nvPr>
        </p:nvSpPr>
        <p:spPr>
          <a:xfrm>
            <a:off x="4390550" y="1291200"/>
            <a:ext cx="2936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/>
              <a:t>Alexia Wells</a:t>
            </a:r>
            <a:endParaRPr b="0" sz="21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7" name="Google Shape;347;p48"/>
          <p:cNvSpPr txBox="1"/>
          <p:nvPr>
            <p:ph idx="2" type="subTitle"/>
          </p:nvPr>
        </p:nvSpPr>
        <p:spPr>
          <a:xfrm>
            <a:off x="4390550" y="1610513"/>
            <a:ext cx="29361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Business Intelligence Intern</a:t>
            </a:r>
            <a:endParaRPr sz="1400"/>
          </a:p>
        </p:txBody>
      </p:sp>
      <p:sp>
        <p:nvSpPr>
          <p:cNvPr id="348" name="Google Shape;348;p48"/>
          <p:cNvSpPr txBox="1"/>
          <p:nvPr>
            <p:ph idx="3" type="body"/>
          </p:nvPr>
        </p:nvSpPr>
        <p:spPr>
          <a:xfrm>
            <a:off x="4193650" y="2071575"/>
            <a:ext cx="3226200" cy="13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19709" lvl="0" marL="365760" rtl="0" algn="l"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 sz="1300"/>
              <a:t>Bachelor’s degree in Statistics: Data Science from BYU</a:t>
            </a:r>
            <a:endParaRPr sz="1300"/>
          </a:p>
          <a:p>
            <a:pPr indent="-219709" lvl="0" marL="365760" rtl="0" algn="l">
              <a:spcBef>
                <a:spcPts val="900"/>
              </a:spcBef>
              <a:spcAft>
                <a:spcPts val="900"/>
              </a:spcAft>
              <a:buSzPts val="1300"/>
              <a:buChar char="•"/>
            </a:pPr>
            <a:r>
              <a:rPr lang="en" sz="1300"/>
              <a:t>Master’s degree in Business Analytics from University of Utah </a:t>
            </a:r>
            <a:endParaRPr sz="1300"/>
          </a:p>
        </p:txBody>
      </p:sp>
      <p:pic>
        <p:nvPicPr>
          <p:cNvPr id="349" name="Google Shape;349;p48" title="byu-cougars-vs-utah-utes.jp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3733" l="6349" r="5467" t="3844"/>
          <a:stretch/>
        </p:blipFill>
        <p:spPr>
          <a:xfrm>
            <a:off x="1912025" y="1469550"/>
            <a:ext cx="1825200" cy="173820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idx="1" type="subTitle"/>
          </p:nvPr>
        </p:nvSpPr>
        <p:spPr>
          <a:xfrm>
            <a:off x="1898250" y="1802425"/>
            <a:ext cx="5347500" cy="11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51DCE"/>
                </a:solidFill>
              </a:rPr>
              <a:t>Business intelligence analysts transform raw data into meaningful insights that drive strategic decision-making within an organization.</a:t>
            </a:r>
            <a:r>
              <a:rPr b="1" lang="en" sz="1800">
                <a:solidFill>
                  <a:srgbClr val="351DCE"/>
                </a:solidFill>
              </a:rPr>
              <a:t> </a:t>
            </a:r>
            <a:endParaRPr b="1" sz="1800">
              <a:solidFill>
                <a:srgbClr val="351DCE"/>
              </a:solidFill>
            </a:endParaRPr>
          </a:p>
        </p:txBody>
      </p:sp>
      <p:sp>
        <p:nvSpPr>
          <p:cNvPr id="355" name="Google Shape;355;p49"/>
          <p:cNvSpPr txBox="1"/>
          <p:nvPr>
            <p:ph idx="2" type="subTitle"/>
          </p:nvPr>
        </p:nvSpPr>
        <p:spPr>
          <a:xfrm>
            <a:off x="2595150" y="3098500"/>
            <a:ext cx="4650600" cy="44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ED1A5D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 </a:t>
            </a:r>
            <a:endParaRPr b="0">
              <a:solidFill>
                <a:srgbClr val="ED1A5D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356" name="Google Shape;356;p49" title="download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9434" r="9442" t="0"/>
          <a:stretch/>
        </p:blipFill>
        <p:spPr>
          <a:xfrm>
            <a:off x="1898250" y="3044952"/>
            <a:ext cx="570600" cy="570600"/>
          </a:xfrm>
          <a:prstGeom prst="roundRect">
            <a:avLst>
              <a:gd fmla="val 16667" name="adj"/>
            </a:avLst>
          </a:prstGeom>
        </p:spPr>
      </p:pic>
      <p:sp>
        <p:nvSpPr>
          <p:cNvPr id="357" name="Google Shape;357;p49"/>
          <p:cNvSpPr txBox="1"/>
          <p:nvPr/>
        </p:nvSpPr>
        <p:spPr>
          <a:xfrm>
            <a:off x="1911600" y="259950"/>
            <a:ext cx="60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What is Business Intelligence?</a:t>
            </a:r>
            <a:r>
              <a:rPr b="1" lang="en" sz="2400">
                <a:solidFill>
                  <a:schemeClr val="hlink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/>
        </p:nvSpPr>
        <p:spPr>
          <a:xfrm>
            <a:off x="365700" y="356925"/>
            <a:ext cx="841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0460"/>
                </a:solidFill>
                <a:latin typeface="Open Sans"/>
                <a:ea typeface="Open Sans"/>
                <a:cs typeface="Open Sans"/>
                <a:sym typeface="Open Sans"/>
              </a:rPr>
              <a:t>What Types of Requests Come In? 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3" name="Google Shape;363;p50"/>
          <p:cNvGrpSpPr/>
          <p:nvPr/>
        </p:nvGrpSpPr>
        <p:grpSpPr>
          <a:xfrm>
            <a:off x="639075" y="915025"/>
            <a:ext cx="7772009" cy="4102518"/>
            <a:chOff x="0" y="0"/>
            <a:chExt cx="10058249" cy="3786008"/>
          </a:xfrm>
        </p:grpSpPr>
        <p:sp>
          <p:nvSpPr>
            <p:cNvPr id="364" name="Google Shape;364;p50"/>
            <p:cNvSpPr/>
            <p:nvPr/>
          </p:nvSpPr>
          <p:spPr>
            <a:xfrm>
              <a:off x="32" y="0"/>
              <a:ext cx="3143100" cy="378600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1003624" y="115602"/>
              <a:ext cx="1135800" cy="803100"/>
            </a:xfrm>
            <a:prstGeom prst="ellipse">
              <a:avLst/>
            </a:prstGeom>
            <a:solidFill>
              <a:srgbClr val="ED1A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EC046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0"/>
            <p:cNvSpPr txBox="1"/>
            <p:nvPr/>
          </p:nvSpPr>
          <p:spPr>
            <a:xfrm>
              <a:off x="1169988" y="270610"/>
              <a:ext cx="803100" cy="483300"/>
            </a:xfrm>
            <a:prstGeom prst="rect">
              <a:avLst/>
            </a:prstGeom>
            <a:solidFill>
              <a:srgbClr val="ED1A5D"/>
            </a:solidFill>
            <a:ln>
              <a:noFill/>
            </a:ln>
          </p:spPr>
          <p:txBody>
            <a:bodyPr anchorCtr="0" anchor="ctr" bIns="12700" lIns="88550" spcFirstLastPara="1" rIns="8855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Calibri"/>
                <a:buNone/>
              </a:pPr>
              <a:r>
                <a:rPr b="0" i="0" lang="en" sz="4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0" y="3786008"/>
              <a:ext cx="3143100" cy="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3457574" y="0"/>
              <a:ext cx="3143100" cy="378600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0"/>
            <p:cNvSpPr txBox="1"/>
            <p:nvPr/>
          </p:nvSpPr>
          <p:spPr>
            <a:xfrm>
              <a:off x="3457649" y="705013"/>
              <a:ext cx="3143100" cy="307860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t" bIns="330200" lIns="245050" spcFirstLastPara="1" rIns="245050" wrap="square" tIns="3302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600">
                  <a:solidFill>
                    <a:srgbClr val="ED1A5D"/>
                  </a:solidFill>
                  <a:latin typeface="Calibri"/>
                  <a:ea typeface="Calibri"/>
                  <a:cs typeface="Calibri"/>
                  <a:sym typeface="Calibri"/>
                </a:rPr>
                <a:t>Dashboards</a:t>
              </a:r>
              <a:endParaRPr b="1" sz="2600">
                <a:solidFill>
                  <a:srgbClr val="ED1A5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600">
                <a:solidFill>
                  <a:srgbClr val="ED1A5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Char char="●"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a new dashboard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Char char="●"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Update an existing dashboard 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2385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Char char="●"/>
              </a:pPr>
              <a:r>
                <a:rPr lang="en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Results on the dashboard aren’t matching, can you figure out why that is?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2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Calibri"/>
                <a:buNone/>
              </a:pPr>
              <a:r>
                <a:t/>
              </a:r>
              <a:endParaRPr sz="2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4461240" y="121300"/>
              <a:ext cx="1135800" cy="791700"/>
            </a:xfrm>
            <a:prstGeom prst="ellipse">
              <a:avLst/>
            </a:prstGeom>
            <a:solidFill>
              <a:srgbClr val="EC04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3457574" y="3786008"/>
              <a:ext cx="3143100" cy="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6915149" y="0"/>
              <a:ext cx="3143100" cy="378600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0"/>
            <p:cNvSpPr txBox="1"/>
            <p:nvPr/>
          </p:nvSpPr>
          <p:spPr>
            <a:xfrm>
              <a:off x="6915149" y="1438710"/>
              <a:ext cx="3143100" cy="227160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t" bIns="330200" lIns="245050" spcFirstLastPara="1" rIns="245050" wrap="square" tIns="330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6915149" y="3786008"/>
              <a:ext cx="3143100" cy="0"/>
            </a:xfrm>
            <a:prstGeom prst="rect">
              <a:avLst/>
            </a:prstGeom>
            <a:solidFill>
              <a:srgbClr val="CB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0"/>
            <p:cNvSpPr txBox="1"/>
            <p:nvPr/>
          </p:nvSpPr>
          <p:spPr>
            <a:xfrm>
              <a:off x="4627653" y="283939"/>
              <a:ext cx="803100" cy="442500"/>
            </a:xfrm>
            <a:prstGeom prst="rect">
              <a:avLst/>
            </a:prstGeom>
            <a:solidFill>
              <a:srgbClr val="EC0460"/>
            </a:solidFill>
            <a:ln>
              <a:noFill/>
            </a:ln>
          </p:spPr>
          <p:txBody>
            <a:bodyPr anchorCtr="0" anchor="ctr" bIns="12700" lIns="88550" spcFirstLastPara="1" rIns="88550" wrap="square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800"/>
                <a:buFont typeface="Calibri"/>
                <a:buNone/>
              </a:pPr>
              <a:r>
                <a:rPr b="0" i="0" lang="en" sz="4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50"/>
          <p:cNvSpPr txBox="1"/>
          <p:nvPr/>
        </p:nvSpPr>
        <p:spPr>
          <a:xfrm>
            <a:off x="639075" y="1678970"/>
            <a:ext cx="2428800" cy="29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30200" lIns="245050" spcFirstLastPara="1" rIns="245050" wrap="square" tIns="3302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ED1A5D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b="1" sz="2600">
              <a:solidFill>
                <a:srgbClr val="ED1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rgbClr val="ED1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new report via Report Builder or SQL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an existing report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 a report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you check the filters on these reports? 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6782875" y="1033440"/>
            <a:ext cx="877500" cy="858000"/>
          </a:xfrm>
          <a:prstGeom prst="ellipse">
            <a:avLst/>
          </a:prstGeom>
          <a:solidFill>
            <a:srgbClr val="EC04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5853175" y="1891450"/>
            <a:ext cx="27369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ED1A5D"/>
                </a:solidFill>
                <a:latin typeface="Calibri"/>
                <a:ea typeface="Calibri"/>
                <a:cs typeface="Calibri"/>
                <a:sym typeface="Calibri"/>
              </a:rPr>
              <a:t>ROFEs </a:t>
            </a:r>
            <a:endParaRPr b="1" sz="2600">
              <a:solidFill>
                <a:srgbClr val="ED1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D1A5D"/>
                </a:solidFill>
                <a:latin typeface="Calibri"/>
                <a:ea typeface="Calibri"/>
                <a:cs typeface="Calibri"/>
                <a:sym typeface="Calibri"/>
              </a:rPr>
              <a:t>(Read Only Form Elements)</a:t>
            </a:r>
            <a:endParaRPr b="1" sz="700">
              <a:solidFill>
                <a:srgbClr val="ED1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D1A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 new ROFE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an existing ROFE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0F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613525" y="169550"/>
            <a:ext cx="8412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A5D"/>
                </a:solidFill>
              </a:rPr>
              <a:t>Typical Workday</a:t>
            </a:r>
            <a:endParaRPr>
              <a:solidFill>
                <a:srgbClr val="ED1A5D"/>
              </a:solidFill>
            </a:endParaRPr>
          </a:p>
        </p:txBody>
      </p:sp>
      <p:sp>
        <p:nvSpPr>
          <p:cNvPr id="384" name="Google Shape;384;p51"/>
          <p:cNvSpPr txBox="1"/>
          <p:nvPr>
            <p:ph idx="1" type="subTitle"/>
          </p:nvPr>
        </p:nvSpPr>
        <p:spPr>
          <a:xfrm>
            <a:off x="365700" y="885075"/>
            <a:ext cx="8412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  </a:t>
            </a:r>
            <a:endParaRPr/>
          </a:p>
        </p:txBody>
      </p:sp>
      <p:grpSp>
        <p:nvGrpSpPr>
          <p:cNvPr id="385" name="Google Shape;385;p51"/>
          <p:cNvGrpSpPr/>
          <p:nvPr/>
        </p:nvGrpSpPr>
        <p:grpSpPr>
          <a:xfrm>
            <a:off x="1298852" y="796168"/>
            <a:ext cx="7041931" cy="4140322"/>
            <a:chOff x="2024088" y="2928400"/>
            <a:chExt cx="2531339" cy="1488307"/>
          </a:xfrm>
        </p:grpSpPr>
        <p:pic>
          <p:nvPicPr>
            <p:cNvPr id="386" name="Google Shape;38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24088" y="2928400"/>
              <a:ext cx="2531339" cy="1488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51"/>
            <p:cNvSpPr/>
            <p:nvPr/>
          </p:nvSpPr>
          <p:spPr>
            <a:xfrm>
              <a:off x="2242757" y="2990088"/>
              <a:ext cx="2103000" cy="1280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  <a:effectLst>
              <a:outerShdw blurRad="588778" rotWithShape="0" algn="bl" dir="5400000" dist="24532">
                <a:srgbClr val="000000">
                  <a:alpha val="26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51" title="Screenshot 2025-08-01 at 11.26.45 AM.png"/>
          <p:cNvPicPr preferRelativeResize="0"/>
          <p:nvPr/>
        </p:nvPicPr>
        <p:blipFill rotWithShape="1">
          <a:blip r:embed="rId4">
            <a:alphaModFix/>
          </a:blip>
          <a:srcRect b="-24223" l="-1378" r="0" t="0"/>
          <a:stretch/>
        </p:blipFill>
        <p:spPr>
          <a:xfrm>
            <a:off x="1715275" y="939875"/>
            <a:ext cx="6138300" cy="4409700"/>
          </a:xfrm>
          <a:prstGeom prst="roundRect">
            <a:avLst>
              <a:gd fmla="val 80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0F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613525" y="169550"/>
            <a:ext cx="8412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A5D"/>
                </a:solidFill>
              </a:rPr>
              <a:t>Typical Workday</a:t>
            </a:r>
            <a:endParaRPr>
              <a:solidFill>
                <a:srgbClr val="ED1A5D"/>
              </a:solidFill>
            </a:endParaRPr>
          </a:p>
        </p:txBody>
      </p:sp>
      <p:sp>
        <p:nvSpPr>
          <p:cNvPr id="394" name="Google Shape;394;p52"/>
          <p:cNvSpPr txBox="1"/>
          <p:nvPr>
            <p:ph idx="1" type="subTitle"/>
          </p:nvPr>
        </p:nvSpPr>
        <p:spPr>
          <a:xfrm>
            <a:off x="365700" y="885075"/>
            <a:ext cx="8412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   </a:t>
            </a:r>
            <a:endParaRPr/>
          </a:p>
        </p:txBody>
      </p:sp>
      <p:grpSp>
        <p:nvGrpSpPr>
          <p:cNvPr id="395" name="Google Shape;395;p52"/>
          <p:cNvGrpSpPr/>
          <p:nvPr/>
        </p:nvGrpSpPr>
        <p:grpSpPr>
          <a:xfrm>
            <a:off x="1298852" y="796168"/>
            <a:ext cx="7041931" cy="4140322"/>
            <a:chOff x="2024088" y="2928400"/>
            <a:chExt cx="2531339" cy="1488307"/>
          </a:xfrm>
        </p:grpSpPr>
        <p:pic>
          <p:nvPicPr>
            <p:cNvPr id="396" name="Google Shape;396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24088" y="2928400"/>
              <a:ext cx="2531339" cy="14883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52"/>
            <p:cNvSpPr/>
            <p:nvPr/>
          </p:nvSpPr>
          <p:spPr>
            <a:xfrm>
              <a:off x="2242757" y="2990088"/>
              <a:ext cx="2103000" cy="1280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  <a:effectLst>
              <a:outerShdw blurRad="588778" rotWithShape="0" algn="bl" dir="5400000" dist="24532">
                <a:srgbClr val="000000">
                  <a:alpha val="26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8" name="Google Shape;398;p52" title="Screenshot 2025-08-01 at 11.57.40 AM.png"/>
          <p:cNvPicPr preferRelativeResize="0"/>
          <p:nvPr/>
        </p:nvPicPr>
        <p:blipFill rotWithShape="1">
          <a:blip r:embed="rId4">
            <a:alphaModFix/>
          </a:blip>
          <a:srcRect b="-21913" l="-261" r="-261" t="-1543"/>
          <a:stretch/>
        </p:blipFill>
        <p:spPr>
          <a:xfrm>
            <a:off x="1852063" y="885075"/>
            <a:ext cx="5935500" cy="4409700"/>
          </a:xfrm>
          <a:prstGeom prst="roundRect">
            <a:avLst>
              <a:gd fmla="val 80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297625" y="1295350"/>
            <a:ext cx="8412600" cy="16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570 tables in the database, the BI team doesn’t use all of them…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Table Info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288400" y="1295350"/>
            <a:ext cx="8412600" cy="3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Tickets Closed Per Month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100"/>
              <a:t>June: 25</a:t>
            </a:r>
            <a:endParaRPr b="0" sz="31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3100"/>
              <a:t>July: 31</a:t>
            </a:r>
            <a:endParaRPr sz="31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title"/>
          </p:nvPr>
        </p:nvSpPr>
        <p:spPr>
          <a:xfrm>
            <a:off x="365700" y="420624"/>
            <a:ext cx="8412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D1A5D"/>
                </a:solidFill>
              </a:rPr>
              <a:t>Teamwork in the Workplace</a:t>
            </a:r>
            <a:endParaRPr>
              <a:solidFill>
                <a:srgbClr val="ED1A5D"/>
              </a:solidFill>
            </a:endParaRPr>
          </a:p>
        </p:txBody>
      </p:sp>
      <p:sp>
        <p:nvSpPr>
          <p:cNvPr id="414" name="Google Shape;414;p55"/>
          <p:cNvSpPr txBox="1"/>
          <p:nvPr>
            <p:ph idx="3" type="body"/>
          </p:nvPr>
        </p:nvSpPr>
        <p:spPr>
          <a:xfrm>
            <a:off x="802200" y="984300"/>
            <a:ext cx="7539600" cy="29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Daily Team Syncs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Communication/Collaboration via Slack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Knowing which tables to work with in the database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Help joining tables</a:t>
            </a:r>
            <a:endParaRPr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Checking thought process/work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Clean Code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Custom 1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E23A5B"/>
      </a:accent1>
      <a:accent2>
        <a:srgbClr val="D33863"/>
      </a:accent2>
      <a:accent3>
        <a:srgbClr val="EB7900"/>
      </a:accent3>
      <a:accent4>
        <a:srgbClr val="E9943A"/>
      </a:accent4>
      <a:accent5>
        <a:srgbClr val="993881"/>
      </a:accent5>
      <a:accent6>
        <a:srgbClr val="7C379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ainFocus 2023 Master ">
  <a:themeElements>
    <a:clrScheme name="Simple Light">
      <a:dk1>
        <a:srgbClr val="07002B"/>
      </a:dk1>
      <a:lt1>
        <a:srgbClr val="FFFFFF"/>
      </a:lt1>
      <a:dk2>
        <a:srgbClr val="55506A"/>
      </a:dk2>
      <a:lt2>
        <a:srgbClr val="F6F4F9"/>
      </a:lt2>
      <a:accent1>
        <a:srgbClr val="E71356"/>
      </a:accent1>
      <a:accent2>
        <a:srgbClr val="5C00DC"/>
      </a:accent2>
      <a:accent3>
        <a:srgbClr val="FAB700"/>
      </a:accent3>
      <a:accent4>
        <a:srgbClr val="00C8F8"/>
      </a:accent4>
      <a:accent5>
        <a:srgbClr val="00D48C"/>
      </a:accent5>
      <a:accent6>
        <a:srgbClr val="250058"/>
      </a:accent6>
      <a:hlink>
        <a:srgbClr val="5C00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